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6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1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0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4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86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0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8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3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8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6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2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8DA7-9687-4E1D-B3DE-94161F2954B0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960E-E1DC-46D1-BFAB-33CB28B85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8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8000" b="1" dirty="0" smtClean="0"/>
              <a:t/>
            </a:r>
            <a:br>
              <a:rPr lang="pt-BR" sz="8000" b="1" dirty="0" smtClean="0"/>
            </a:br>
            <a:r>
              <a:rPr lang="pt-BR" sz="8000" b="1" dirty="0" smtClean="0"/>
              <a:t>Programação Estruturada</a:t>
            </a:r>
            <a:endParaRPr lang="pt-BR" sz="8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13"/>
          <a:stretch/>
        </p:blipFill>
        <p:spPr bwMode="auto">
          <a:xfrm>
            <a:off x="-36512" y="44624"/>
            <a:ext cx="9211243" cy="16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9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28763"/>
            <a:ext cx="76771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0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60588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8640"/>
            <a:ext cx="8892480" cy="7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0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1892"/>
            <a:ext cx="8229600" cy="71574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ATIVIDADE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892480" cy="518457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Utilizando o C++ implemente e teste o código acima.</a:t>
            </a:r>
          </a:p>
          <a:p>
            <a:r>
              <a:rPr lang="pt-BR" dirty="0" smtClean="0"/>
              <a:t>Após testa-lo, crie o seguinte menu com as operações:</a:t>
            </a:r>
          </a:p>
          <a:p>
            <a:pPr marL="0" indent="0">
              <a:buNone/>
            </a:pPr>
            <a:r>
              <a:rPr lang="pt-BR" dirty="0" smtClean="0"/>
              <a:t>	1 - MOSTRAR LISTA</a:t>
            </a:r>
          </a:p>
          <a:p>
            <a:pPr marL="0" indent="0">
              <a:buNone/>
            </a:pPr>
            <a:r>
              <a:rPr lang="pt-BR" dirty="0" smtClean="0"/>
              <a:t>	2 - ADICIONAR NA LISTA</a:t>
            </a:r>
          </a:p>
          <a:p>
            <a:pPr marL="0" indent="0">
              <a:buNone/>
            </a:pPr>
            <a:r>
              <a:rPr lang="pt-BR" dirty="0" smtClean="0"/>
              <a:t>	3 - REMOVER DA LISTA</a:t>
            </a:r>
          </a:p>
          <a:p>
            <a:pPr marL="0" indent="0">
              <a:buNone/>
            </a:pPr>
            <a:r>
              <a:rPr lang="pt-BR" dirty="0" smtClean="0"/>
              <a:t>	4 - SAIR DO PROGRAMA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Envie por </a:t>
            </a:r>
            <a:r>
              <a:rPr lang="pt-BR" sz="2800" dirty="0" err="1" smtClean="0">
                <a:solidFill>
                  <a:srgbClr val="FF0000"/>
                </a:solidFill>
              </a:rPr>
              <a:t>email</a:t>
            </a:r>
            <a:r>
              <a:rPr lang="pt-BR" sz="2800" dirty="0" smtClean="0">
                <a:solidFill>
                  <a:srgbClr val="FF0000"/>
                </a:solidFill>
              </a:rPr>
              <a:t>: ads@faculdadesaolourenco.com.br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27384"/>
            <a:ext cx="8892480" cy="7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9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66955" b="19085"/>
          <a:stretch/>
        </p:blipFill>
        <p:spPr bwMode="auto">
          <a:xfrm>
            <a:off x="63303" y="69710"/>
            <a:ext cx="1786597" cy="5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57" y="-25757"/>
            <a:ext cx="5836467" cy="688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2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66955" b="19085"/>
          <a:stretch/>
        </p:blipFill>
        <p:spPr bwMode="auto">
          <a:xfrm>
            <a:off x="63303" y="69710"/>
            <a:ext cx="1786597" cy="5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4"/>
          <a:stretch/>
        </p:blipFill>
        <p:spPr bwMode="auto">
          <a:xfrm>
            <a:off x="251520" y="1556792"/>
            <a:ext cx="8388424" cy="39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0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66955" b="19085"/>
          <a:stretch/>
        </p:blipFill>
        <p:spPr bwMode="auto">
          <a:xfrm>
            <a:off x="63303" y="69710"/>
            <a:ext cx="1786597" cy="5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4"/>
          <a:stretch/>
        </p:blipFill>
        <p:spPr bwMode="auto">
          <a:xfrm>
            <a:off x="467544" y="836712"/>
            <a:ext cx="8208912" cy="57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0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60588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66955" b="19085"/>
          <a:stretch/>
        </p:blipFill>
        <p:spPr bwMode="auto">
          <a:xfrm>
            <a:off x="63303" y="69710"/>
            <a:ext cx="1786597" cy="5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9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ATIVIDADE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Com base nas assinaturas definidas no </a:t>
            </a:r>
            <a:r>
              <a:rPr lang="pt-BR" sz="3200" dirty="0" err="1" smtClean="0">
                <a:solidFill>
                  <a:srgbClr val="FF0000"/>
                </a:solidFill>
              </a:rPr>
              <a:t>arquivo.h</a:t>
            </a:r>
            <a:r>
              <a:rPr lang="pt-BR" sz="3200" dirty="0" smtClean="0"/>
              <a:t>, nós já podemos criar o arquivo de implementação </a:t>
            </a:r>
            <a:r>
              <a:rPr lang="pt-BR" sz="3200" dirty="0" err="1" smtClean="0">
                <a:solidFill>
                  <a:srgbClr val="FF0000"/>
                </a:solidFill>
              </a:rPr>
              <a:t>lista.c</a:t>
            </a:r>
            <a:r>
              <a:rPr lang="pt-BR" sz="3200" dirty="0" smtClean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66955" b="19085"/>
          <a:stretch/>
        </p:blipFill>
        <p:spPr bwMode="auto">
          <a:xfrm>
            <a:off x="63303" y="69710"/>
            <a:ext cx="1786597" cy="5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5536" y="3402871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0070C0"/>
                </a:solidFill>
              </a:rPr>
              <a:t>Utilizando o C++ implemente e teste o código da páginas da apostila:</a:t>
            </a:r>
          </a:p>
          <a:p>
            <a:endParaRPr lang="pt-BR" sz="3600" dirty="0" smtClean="0">
              <a:solidFill>
                <a:srgbClr val="0070C0"/>
              </a:solidFill>
            </a:endParaRPr>
          </a:p>
          <a:p>
            <a:r>
              <a:rPr lang="pt-BR" sz="3600" dirty="0" smtClean="0">
                <a:solidFill>
                  <a:srgbClr val="0070C0"/>
                </a:solidFill>
              </a:rPr>
              <a:t>PAGINA 56 </a:t>
            </a:r>
            <a:r>
              <a:rPr lang="pt-BR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pt-BR" sz="3600" dirty="0" smtClean="0">
                <a:solidFill>
                  <a:srgbClr val="0070C0"/>
                </a:solidFill>
              </a:rPr>
              <a:t> Quadro 5 – Arquivo </a:t>
            </a:r>
            <a:r>
              <a:rPr lang="pt-BR" sz="3600" dirty="0" err="1" smtClean="0">
                <a:solidFill>
                  <a:srgbClr val="0070C0"/>
                </a:solidFill>
              </a:rPr>
              <a:t>lista.h</a:t>
            </a:r>
            <a:r>
              <a:rPr lang="pt-BR" sz="3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pt-BR" sz="3600" dirty="0" smtClean="0">
                <a:solidFill>
                  <a:srgbClr val="0070C0"/>
                </a:solidFill>
              </a:rPr>
              <a:t>PAGINA 58 </a:t>
            </a:r>
            <a:r>
              <a:rPr lang="pt-BR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pt-BR" sz="3600" dirty="0" smtClean="0">
                <a:solidFill>
                  <a:srgbClr val="0070C0"/>
                </a:solidFill>
              </a:rPr>
              <a:t> Arquivo </a:t>
            </a:r>
            <a:r>
              <a:rPr lang="pt-BR" sz="3600" dirty="0" err="1" smtClean="0">
                <a:solidFill>
                  <a:srgbClr val="0070C0"/>
                </a:solidFill>
              </a:rPr>
              <a:t>lista.c</a:t>
            </a:r>
            <a:endParaRPr lang="pt-BR" sz="3600" dirty="0" smtClean="0">
              <a:solidFill>
                <a:srgbClr val="0070C0"/>
              </a:solidFill>
            </a:endParaRPr>
          </a:p>
          <a:p>
            <a:r>
              <a:rPr lang="pt-BR" sz="2800" dirty="0" smtClean="0">
                <a:solidFill>
                  <a:srgbClr val="FF0000"/>
                </a:solidFill>
              </a:rPr>
              <a:t>Envie por </a:t>
            </a:r>
            <a:r>
              <a:rPr lang="pt-BR" sz="2800" dirty="0" err="1" smtClean="0">
                <a:solidFill>
                  <a:srgbClr val="FF0000"/>
                </a:solidFill>
              </a:rPr>
              <a:t>email</a:t>
            </a:r>
            <a:r>
              <a:rPr lang="pt-BR" sz="2800" dirty="0" smtClean="0">
                <a:solidFill>
                  <a:srgbClr val="FF0000"/>
                </a:solidFill>
              </a:rPr>
              <a:t>: ads@faculdadesaolourenco.com.br</a:t>
            </a: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36390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9211243" cy="524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27384"/>
            <a:ext cx="8892480" cy="7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2008" y="836713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Considere que o histórico de vendas de sacos de ração esteja apresentado na Tabela 1.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0434"/>
            <a:ext cx="4771916" cy="550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1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86287" y="150273"/>
            <a:ext cx="5528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5.2 Implementação de lista estática 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0" b="19221"/>
          <a:stretch/>
        </p:blipFill>
        <p:spPr bwMode="auto">
          <a:xfrm>
            <a:off x="148408" y="5106572"/>
            <a:ext cx="8786040" cy="13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8408" y="831481"/>
            <a:ext cx="89822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Tanto o processo de inserção quanto o processo de remoção têm um custo computacional bastante elevado nesse tipo de lista estática. Esse tipo de lista é aconselhado para situações bem específicas, tais como: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Listas pequenas, pois esse tipo de lista é fácil de implementar;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Listas nas quais a inserção e remoção forem realizadas somente no final, assim não há deslocamentos de elementos;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Listas nas quais a busca for a operação mais frequente, pois a busca é rápida e o tempo de acesso a qualquer um dos elementos é sempre o mesmo. </a:t>
            </a:r>
            <a:endParaRPr lang="pt-BR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66955" b="19085"/>
          <a:stretch/>
        </p:blipFill>
        <p:spPr bwMode="auto">
          <a:xfrm>
            <a:off x="63303" y="69710"/>
            <a:ext cx="1786597" cy="5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4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86287" y="150273"/>
            <a:ext cx="5528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5.2 Implementação de lista estática 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0" b="19221"/>
          <a:stretch/>
        </p:blipFill>
        <p:spPr bwMode="auto">
          <a:xfrm>
            <a:off x="148408" y="5106572"/>
            <a:ext cx="8786040" cy="13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8408" y="831481"/>
            <a:ext cx="89822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Tanto o processo de inserção quanto o processo de remoção têm um custo computacional bastante elevado nesse tipo de lista estática. Esse tipo de lista é aconselhado para situações bem específicas, tais como: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Listas pequenas, pois esse tipo de lista é fácil de implementar;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Listas nas quais a inserção e remoção forem realizadas somente no final, assim não há deslocamentos de elementos;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600" dirty="0" smtClean="0"/>
              <a:t>Listas nas quais a busca for a operação mais frequente, pois a busca é rápida e o tempo de acesso a qualquer um dos elementos é sempre o mesmo. </a:t>
            </a:r>
            <a:endParaRPr lang="pt-BR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66955" b="19085"/>
          <a:stretch/>
        </p:blipFill>
        <p:spPr bwMode="auto">
          <a:xfrm>
            <a:off x="63303" y="69710"/>
            <a:ext cx="1786597" cy="5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"/>
            <a:ext cx="54117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3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b="52205"/>
          <a:stretch/>
        </p:blipFill>
        <p:spPr bwMode="auto">
          <a:xfrm>
            <a:off x="34517" y="211016"/>
            <a:ext cx="9109483" cy="51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5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3"/>
          <a:stretch/>
        </p:blipFill>
        <p:spPr bwMode="auto">
          <a:xfrm>
            <a:off x="323528" y="476672"/>
            <a:ext cx="8587807" cy="5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4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" y="1124744"/>
            <a:ext cx="9042011" cy="371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15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300</Words>
  <Application>Microsoft Office PowerPoint</Application>
  <PresentationFormat>Apresentação na tela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Programação Estruturada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</vt:lpstr>
      <vt:lpstr>Apresentação do PowerPoint</vt:lpstr>
      <vt:lpstr>Apresentação do PowerPoint</vt:lpstr>
      <vt:lpstr>Apresentação do PowerPoint</vt:lpstr>
      <vt:lpstr>Apresentação do PowerPoint</vt:lpstr>
      <vt:lpstr>ATIVIDADE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Estruturada</dc:title>
  <dc:creator>AlineColi</dc:creator>
  <cp:lastModifiedBy>AlineColi</cp:lastModifiedBy>
  <cp:revision>4</cp:revision>
  <dcterms:created xsi:type="dcterms:W3CDTF">2023-05-15T21:02:06Z</dcterms:created>
  <dcterms:modified xsi:type="dcterms:W3CDTF">2023-05-15T21:34:41Z</dcterms:modified>
</cp:coreProperties>
</file>